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38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791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223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839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066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27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381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21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246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693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067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AB8CD-CFF4-4C99-BEBB-28186877F241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3CEA-E14C-4D71-94EA-9DFA6EC75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0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RENC-RENC Meeting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5400" dirty="0" smtClean="0"/>
              <a:t>26. </a:t>
            </a:r>
            <a:r>
              <a:rPr lang="nb-NO" sz="5400" dirty="0" err="1" smtClean="0"/>
              <a:t>Feb</a:t>
            </a:r>
            <a:r>
              <a:rPr lang="nb-NO" sz="5400" dirty="0" smtClean="0"/>
              <a:t> 2019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376972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RENC – RENC meeting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Participants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IHO</a:t>
            </a:r>
            <a:endParaRPr lang="en-US" dirty="0" smtClean="0"/>
          </a:p>
          <a:p>
            <a:pPr lvl="1"/>
            <a:r>
              <a:rPr lang="en-US" dirty="0" smtClean="0"/>
              <a:t>IC-ENC main office</a:t>
            </a:r>
          </a:p>
          <a:p>
            <a:pPr lvl="1"/>
            <a:r>
              <a:rPr lang="en-US" dirty="0" smtClean="0"/>
              <a:t>IC-ENC NOAA office</a:t>
            </a:r>
          </a:p>
          <a:p>
            <a:pPr lvl="1"/>
            <a:r>
              <a:rPr lang="en-US" dirty="0" smtClean="0"/>
              <a:t>IC-ENC Brazil office</a:t>
            </a:r>
          </a:p>
          <a:p>
            <a:pPr lvl="1"/>
            <a:r>
              <a:rPr lang="en-US" dirty="0" smtClean="0"/>
              <a:t>EAHC RECC</a:t>
            </a:r>
          </a:p>
          <a:p>
            <a:pPr lvl="1"/>
            <a:r>
              <a:rPr lang="en-US" dirty="0" smtClean="0"/>
              <a:t>PRIMAR</a:t>
            </a:r>
          </a:p>
          <a:p>
            <a:r>
              <a:rPr lang="en-US" dirty="0" smtClean="0"/>
              <a:t>Status of PRIMAR – IC-ENC RENC harmonization</a:t>
            </a:r>
          </a:p>
          <a:p>
            <a:pPr lvl="1"/>
            <a:r>
              <a:rPr lang="en-US" dirty="0" smtClean="0"/>
              <a:t>Personnel changes / challenges</a:t>
            </a:r>
          </a:p>
          <a:p>
            <a:pPr lvl="1"/>
            <a:r>
              <a:rPr lang="en-US" dirty="0" smtClean="0"/>
              <a:t>PAYS Spec</a:t>
            </a:r>
          </a:p>
          <a:p>
            <a:pPr lvl="1"/>
            <a:r>
              <a:rPr lang="en-US" dirty="0" smtClean="0"/>
              <a:t>SENC Spec  - Consult DQWG - taking S-100 into consideration</a:t>
            </a:r>
          </a:p>
          <a:p>
            <a:r>
              <a:rPr lang="en-US" dirty="0" smtClean="0"/>
              <a:t>Overlaps – Investigate how to better coordinate tracking of overlaps – total RENC overlap «picture».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7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RENC – RENC meeting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RENC licensing workshop – shared best practice</a:t>
            </a:r>
          </a:p>
          <a:p>
            <a:r>
              <a:rPr lang="en-US" dirty="0" smtClean="0"/>
              <a:t>Data extraction / delivery to SEABED 2030 (NOAA)</a:t>
            </a:r>
          </a:p>
          <a:p>
            <a:r>
              <a:rPr lang="en-US" dirty="0" smtClean="0"/>
              <a:t>Non-SOLAS licensing</a:t>
            </a:r>
          </a:p>
          <a:p>
            <a:pPr lvl="1"/>
            <a:r>
              <a:rPr lang="en-US" dirty="0" smtClean="0"/>
              <a:t>Technical solution in place</a:t>
            </a:r>
          </a:p>
          <a:p>
            <a:pPr lvl="1"/>
            <a:r>
              <a:rPr lang="en-US" dirty="0" smtClean="0"/>
              <a:t>Business / licensing model a challenge</a:t>
            </a:r>
          </a:p>
          <a:p>
            <a:pPr lvl="1"/>
            <a:r>
              <a:rPr lang="en-US" dirty="0" smtClean="0"/>
              <a:t>Consider drafting a core joint RENC framework for S-57 licensing</a:t>
            </a:r>
          </a:p>
          <a:p>
            <a:r>
              <a:rPr lang="en-US" dirty="0" smtClean="0"/>
              <a:t>How will the EAHC RECC fit into the RENC dataflow diagram?</a:t>
            </a:r>
          </a:p>
          <a:p>
            <a:r>
              <a:rPr lang="en-US" dirty="0" smtClean="0"/>
              <a:t>Review the provision of CATZOC data on behalf of the RENC members / licensing partners</a:t>
            </a:r>
          </a:p>
        </p:txBody>
      </p:sp>
    </p:spTree>
    <p:extLst>
      <p:ext uri="{BB962C8B-B14F-4D97-AF65-F5344CB8AC3E}">
        <p14:creationId xmlns:p14="http://schemas.microsoft.com/office/powerpoint/2010/main" val="106689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135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RENC-RENC Meeting</vt:lpstr>
      <vt:lpstr>RENC – RENC meeting</vt:lpstr>
      <vt:lpstr>RENC – RENC meeting</vt:lpstr>
    </vt:vector>
  </TitlesOfParts>
  <Company>Statens Kartverk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RENC-RENC</dc:title>
  <dc:creator>Hans Christoffer Lauritzen</dc:creator>
  <cp:lastModifiedBy>Hans Christoffer Lauritzen</cp:lastModifiedBy>
  <cp:revision>12</cp:revision>
  <dcterms:created xsi:type="dcterms:W3CDTF">2019-02-26T18:04:55Z</dcterms:created>
  <dcterms:modified xsi:type="dcterms:W3CDTF">2019-02-26T18:35:55Z</dcterms:modified>
</cp:coreProperties>
</file>